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4" r:id="rId9"/>
    <p:sldId id="265" r:id="rId10"/>
    <p:sldId id="268" r:id="rId11"/>
    <p:sldId id="266" r:id="rId12"/>
    <p:sldId id="263" r:id="rId1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23693B-1538-4C0C-AECE-FA35A0469961}" v="21" dt="2023-02-26T15:28:36.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a Sørensen" userId="2eb3a7f53d97d18b" providerId="LiveId" clId="{E423693B-1538-4C0C-AECE-FA35A0469961}"/>
    <pc:docChg chg="undo custSel addSld delSld modSld sldOrd">
      <pc:chgData name="Inga Sørensen" userId="2eb3a7f53d97d18b" providerId="LiveId" clId="{E423693B-1538-4C0C-AECE-FA35A0469961}" dt="2023-03-05T14:42:11.289" v="2652" actId="1076"/>
      <pc:docMkLst>
        <pc:docMk/>
      </pc:docMkLst>
      <pc:sldChg chg="addSp modSp mod">
        <pc:chgData name="Inga Sørensen" userId="2eb3a7f53d97d18b" providerId="LiveId" clId="{E423693B-1538-4C0C-AECE-FA35A0469961}" dt="2023-02-26T15:30:44.284" v="980" actId="1076"/>
        <pc:sldMkLst>
          <pc:docMk/>
          <pc:sldMk cId="3797758266" sldId="257"/>
        </pc:sldMkLst>
        <pc:cxnChg chg="add mod">
          <ac:chgData name="Inga Sørensen" userId="2eb3a7f53d97d18b" providerId="LiveId" clId="{E423693B-1538-4C0C-AECE-FA35A0469961}" dt="2023-02-26T15:30:44.284" v="980" actId="1076"/>
          <ac:cxnSpMkLst>
            <pc:docMk/>
            <pc:sldMk cId="3797758266" sldId="257"/>
            <ac:cxnSpMk id="7" creationId="{8BC9DA1D-9FDE-16DE-6B4F-6A2B08A92BE9}"/>
          </ac:cxnSpMkLst>
        </pc:cxnChg>
      </pc:sldChg>
      <pc:sldChg chg="modSp mod">
        <pc:chgData name="Inga Sørensen" userId="2eb3a7f53d97d18b" providerId="LiveId" clId="{E423693B-1538-4C0C-AECE-FA35A0469961}" dt="2023-02-26T15:31:34.148" v="986" actId="20577"/>
        <pc:sldMkLst>
          <pc:docMk/>
          <pc:sldMk cId="342464209" sldId="258"/>
        </pc:sldMkLst>
        <pc:spChg chg="mod">
          <ac:chgData name="Inga Sørensen" userId="2eb3a7f53d97d18b" providerId="LiveId" clId="{E423693B-1538-4C0C-AECE-FA35A0469961}" dt="2023-02-26T15:31:34.148" v="986" actId="20577"/>
          <ac:spMkLst>
            <pc:docMk/>
            <pc:sldMk cId="342464209" sldId="258"/>
            <ac:spMk id="2" creationId="{4C88E86F-6B9F-6A1A-37CA-0DE2919A76EB}"/>
          </ac:spMkLst>
        </pc:spChg>
      </pc:sldChg>
      <pc:sldChg chg="addSp modSp mod">
        <pc:chgData name="Inga Sørensen" userId="2eb3a7f53d97d18b" providerId="LiveId" clId="{E423693B-1538-4C0C-AECE-FA35A0469961}" dt="2023-02-26T15:33:22.761" v="996" actId="20577"/>
        <pc:sldMkLst>
          <pc:docMk/>
          <pc:sldMk cId="737125820" sldId="259"/>
        </pc:sldMkLst>
        <pc:spChg chg="mod">
          <ac:chgData name="Inga Sørensen" userId="2eb3a7f53d97d18b" providerId="LiveId" clId="{E423693B-1538-4C0C-AECE-FA35A0469961}" dt="2023-02-26T15:32:17.806" v="987" actId="20577"/>
          <ac:spMkLst>
            <pc:docMk/>
            <pc:sldMk cId="737125820" sldId="259"/>
            <ac:spMk id="2" creationId="{38CF0AB6-05A4-B856-020B-152F2C4CA943}"/>
          </ac:spMkLst>
        </pc:spChg>
        <pc:spChg chg="add mod">
          <ac:chgData name="Inga Sørensen" userId="2eb3a7f53d97d18b" providerId="LiveId" clId="{E423693B-1538-4C0C-AECE-FA35A0469961}" dt="2023-02-26T15:33:22.761" v="996" actId="20577"/>
          <ac:spMkLst>
            <pc:docMk/>
            <pc:sldMk cId="737125820" sldId="259"/>
            <ac:spMk id="9" creationId="{5DFAA429-71A7-ED5D-FF94-57DD25C05693}"/>
          </ac:spMkLst>
        </pc:spChg>
        <pc:spChg chg="add mod">
          <ac:chgData name="Inga Sørensen" userId="2eb3a7f53d97d18b" providerId="LiveId" clId="{E423693B-1538-4C0C-AECE-FA35A0469961}" dt="2023-02-26T15:06:21.620" v="275" actId="14100"/>
          <ac:spMkLst>
            <pc:docMk/>
            <pc:sldMk cId="737125820" sldId="259"/>
            <ac:spMk id="10" creationId="{87888E1F-77C1-0905-34B8-2F6590AF7EFA}"/>
          </ac:spMkLst>
        </pc:spChg>
        <pc:picChg chg="mod">
          <ac:chgData name="Inga Sørensen" userId="2eb3a7f53d97d18b" providerId="LiveId" clId="{E423693B-1538-4C0C-AECE-FA35A0469961}" dt="2023-02-26T14:59:26.973" v="19" actId="14100"/>
          <ac:picMkLst>
            <pc:docMk/>
            <pc:sldMk cId="737125820" sldId="259"/>
            <ac:picMk id="4" creationId="{8C2D7A86-3EFA-660F-C1C8-ECF1208E837F}"/>
          </ac:picMkLst>
        </pc:picChg>
        <pc:picChg chg="add mod">
          <ac:chgData name="Inga Sørensen" userId="2eb3a7f53d97d18b" providerId="LiveId" clId="{E423693B-1538-4C0C-AECE-FA35A0469961}" dt="2023-02-26T14:59:29.289" v="20" actId="1076"/>
          <ac:picMkLst>
            <pc:docMk/>
            <pc:sldMk cId="737125820" sldId="259"/>
            <ac:picMk id="6" creationId="{1FE97C08-1AB7-3A18-6C3B-5E9513909D74}"/>
          </ac:picMkLst>
        </pc:picChg>
        <pc:picChg chg="add mod modCrop">
          <ac:chgData name="Inga Sørensen" userId="2eb3a7f53d97d18b" providerId="LiveId" clId="{E423693B-1538-4C0C-AECE-FA35A0469961}" dt="2023-02-26T14:59:31.449" v="21" actId="1076"/>
          <ac:picMkLst>
            <pc:docMk/>
            <pc:sldMk cId="737125820" sldId="259"/>
            <ac:picMk id="8" creationId="{6B8B5091-8E11-5D99-368B-463185176DEF}"/>
          </ac:picMkLst>
        </pc:picChg>
      </pc:sldChg>
      <pc:sldChg chg="addSp modSp mod">
        <pc:chgData name="Inga Sørensen" userId="2eb3a7f53d97d18b" providerId="LiveId" clId="{E423693B-1538-4C0C-AECE-FA35A0469961}" dt="2023-02-26T15:34:06.423" v="997" actId="6549"/>
        <pc:sldMkLst>
          <pc:docMk/>
          <pc:sldMk cId="2866290319" sldId="260"/>
        </pc:sldMkLst>
        <pc:spChg chg="add mod">
          <ac:chgData name="Inga Sørensen" userId="2eb3a7f53d97d18b" providerId="LiveId" clId="{E423693B-1538-4C0C-AECE-FA35A0469961}" dt="2023-02-26T15:34:06.423" v="997" actId="6549"/>
          <ac:spMkLst>
            <pc:docMk/>
            <pc:sldMk cId="2866290319" sldId="260"/>
            <ac:spMk id="6" creationId="{264E5E76-2A7E-0503-82D8-D184CDE3DDD6}"/>
          </ac:spMkLst>
        </pc:spChg>
        <pc:spChg chg="add mod">
          <ac:chgData name="Inga Sørensen" userId="2eb3a7f53d97d18b" providerId="LiveId" clId="{E423693B-1538-4C0C-AECE-FA35A0469961}" dt="2023-02-26T15:28:11.566" v="966" actId="1076"/>
          <ac:spMkLst>
            <pc:docMk/>
            <pc:sldMk cId="2866290319" sldId="260"/>
            <ac:spMk id="7" creationId="{C884E891-FE84-C1B5-0E63-1D3B0D3FA373}"/>
          </ac:spMkLst>
        </pc:spChg>
        <pc:picChg chg="add mod">
          <ac:chgData name="Inga Sørensen" userId="2eb3a7f53d97d18b" providerId="LiveId" clId="{E423693B-1538-4C0C-AECE-FA35A0469961}" dt="2023-02-26T15:28:30.023" v="968" actId="1076"/>
          <ac:picMkLst>
            <pc:docMk/>
            <pc:sldMk cId="2866290319" sldId="260"/>
            <ac:picMk id="3" creationId="{E17F9E57-623F-DA7C-D200-43665B012428}"/>
          </ac:picMkLst>
        </pc:picChg>
        <pc:picChg chg="add mod modCrop">
          <ac:chgData name="Inga Sørensen" userId="2eb3a7f53d97d18b" providerId="LiveId" clId="{E423693B-1538-4C0C-AECE-FA35A0469961}" dt="2023-02-26T15:28:33.131" v="969" actId="1076"/>
          <ac:picMkLst>
            <pc:docMk/>
            <pc:sldMk cId="2866290319" sldId="260"/>
            <ac:picMk id="5" creationId="{AA0DEE86-335F-2416-AA4F-9D9908977481}"/>
          </ac:picMkLst>
        </pc:picChg>
        <pc:picChg chg="add mod">
          <ac:chgData name="Inga Sørensen" userId="2eb3a7f53d97d18b" providerId="LiveId" clId="{E423693B-1538-4C0C-AECE-FA35A0469961}" dt="2023-02-26T15:28:36.735" v="970" actId="1076"/>
          <ac:picMkLst>
            <pc:docMk/>
            <pc:sldMk cId="2866290319" sldId="260"/>
            <ac:picMk id="8" creationId="{163CC091-F1A5-2596-7BA3-46BDEFC5626A}"/>
          </ac:picMkLst>
        </pc:picChg>
      </pc:sldChg>
      <pc:sldChg chg="addSp delSp modSp new mod ord">
        <pc:chgData name="Inga Sørensen" userId="2eb3a7f53d97d18b" providerId="LiveId" clId="{E423693B-1538-4C0C-AECE-FA35A0469961}" dt="2023-02-26T15:13:16.736" v="459" actId="20577"/>
        <pc:sldMkLst>
          <pc:docMk/>
          <pc:sldMk cId="4115241711" sldId="261"/>
        </pc:sldMkLst>
        <pc:spChg chg="add mod">
          <ac:chgData name="Inga Sørensen" userId="2eb3a7f53d97d18b" providerId="LiveId" clId="{E423693B-1538-4C0C-AECE-FA35A0469961}" dt="2023-02-26T15:13:16.736" v="459" actId="20577"/>
          <ac:spMkLst>
            <pc:docMk/>
            <pc:sldMk cId="4115241711" sldId="261"/>
            <ac:spMk id="6" creationId="{E58A93EA-4F47-BD3C-A719-092DBDA8CE3C}"/>
          </ac:spMkLst>
        </pc:spChg>
        <pc:picChg chg="add del mod">
          <ac:chgData name="Inga Sørensen" userId="2eb3a7f53d97d18b" providerId="LiveId" clId="{E423693B-1538-4C0C-AECE-FA35A0469961}" dt="2023-02-26T15:11:36.934" v="305" actId="478"/>
          <ac:picMkLst>
            <pc:docMk/>
            <pc:sldMk cId="4115241711" sldId="261"/>
            <ac:picMk id="3" creationId="{EACAC2E2-9557-6F1D-27BD-4AF529A14EA5}"/>
          </ac:picMkLst>
        </pc:picChg>
        <pc:picChg chg="add mod">
          <ac:chgData name="Inga Sørensen" userId="2eb3a7f53d97d18b" providerId="LiveId" clId="{E423693B-1538-4C0C-AECE-FA35A0469961}" dt="2023-02-26T15:11:40.384" v="306" actId="1076"/>
          <ac:picMkLst>
            <pc:docMk/>
            <pc:sldMk cId="4115241711" sldId="261"/>
            <ac:picMk id="5" creationId="{4269303E-0381-8209-E020-2C35DBCB0418}"/>
          </ac:picMkLst>
        </pc:picChg>
      </pc:sldChg>
      <pc:sldChg chg="addSp delSp modSp new mod">
        <pc:chgData name="Inga Sørensen" userId="2eb3a7f53d97d18b" providerId="LiveId" clId="{E423693B-1538-4C0C-AECE-FA35A0469961}" dt="2023-03-05T14:24:42.538" v="2435" actId="20577"/>
        <pc:sldMkLst>
          <pc:docMk/>
          <pc:sldMk cId="783238191" sldId="262"/>
        </pc:sldMkLst>
        <pc:spChg chg="add del mod">
          <ac:chgData name="Inga Sørensen" userId="2eb3a7f53d97d18b" providerId="LiveId" clId="{E423693B-1538-4C0C-AECE-FA35A0469961}" dt="2023-03-05T14:21:55.425" v="2398" actId="478"/>
          <ac:spMkLst>
            <pc:docMk/>
            <pc:sldMk cId="783238191" sldId="262"/>
            <ac:spMk id="2" creationId="{1795CED7-16C2-6D1F-055A-D828518A2327}"/>
          </ac:spMkLst>
        </pc:spChg>
        <pc:spChg chg="add mod">
          <ac:chgData name="Inga Sørensen" userId="2eb3a7f53d97d18b" providerId="LiveId" clId="{E423693B-1538-4C0C-AECE-FA35A0469961}" dt="2023-03-05T14:24:42.538" v="2435" actId="20577"/>
          <ac:spMkLst>
            <pc:docMk/>
            <pc:sldMk cId="783238191" sldId="262"/>
            <ac:spMk id="3" creationId="{37244B44-C23C-8441-38EB-11B287A88F1B}"/>
          </ac:spMkLst>
        </pc:spChg>
        <pc:picChg chg="add del mod">
          <ac:chgData name="Inga Sørensen" userId="2eb3a7f53d97d18b" providerId="LiveId" clId="{E423693B-1538-4C0C-AECE-FA35A0469961}" dt="2023-03-05T14:23:05.498" v="2400" actId="478"/>
          <ac:picMkLst>
            <pc:docMk/>
            <pc:sldMk cId="783238191" sldId="262"/>
            <ac:picMk id="5" creationId="{31133F1F-76F3-A77A-1278-AE7A6633AB26}"/>
          </ac:picMkLst>
        </pc:picChg>
        <pc:picChg chg="add mod">
          <ac:chgData name="Inga Sørensen" userId="2eb3a7f53d97d18b" providerId="LiveId" clId="{E423693B-1538-4C0C-AECE-FA35A0469961}" dt="2023-03-05T14:23:46.355" v="2411" actId="14100"/>
          <ac:picMkLst>
            <pc:docMk/>
            <pc:sldMk cId="783238191" sldId="262"/>
            <ac:picMk id="7" creationId="{132388F7-BCCA-A0F3-AC39-235EDAF30E2A}"/>
          </ac:picMkLst>
        </pc:picChg>
        <pc:picChg chg="add del mod">
          <ac:chgData name="Inga Sørensen" userId="2eb3a7f53d97d18b" providerId="LiveId" clId="{E423693B-1538-4C0C-AECE-FA35A0469961}" dt="2023-02-26T15:27:46.765" v="962" actId="21"/>
          <ac:picMkLst>
            <pc:docMk/>
            <pc:sldMk cId="783238191" sldId="262"/>
            <ac:picMk id="1026" creationId="{1BED3A94-7ABF-1548-9634-832A0CEEF578}"/>
          </ac:picMkLst>
        </pc:picChg>
      </pc:sldChg>
      <pc:sldChg chg="addSp modSp new mod">
        <pc:chgData name="Inga Sørensen" userId="2eb3a7f53d97d18b" providerId="LiveId" clId="{E423693B-1538-4C0C-AECE-FA35A0469961}" dt="2023-03-05T14:42:11.289" v="2652" actId="1076"/>
        <pc:sldMkLst>
          <pc:docMk/>
          <pc:sldMk cId="1010972205" sldId="263"/>
        </pc:sldMkLst>
        <pc:spChg chg="add mod">
          <ac:chgData name="Inga Sørensen" userId="2eb3a7f53d97d18b" providerId="LiveId" clId="{E423693B-1538-4C0C-AECE-FA35A0469961}" dt="2023-03-05T14:42:11.289" v="2652" actId="1076"/>
          <ac:spMkLst>
            <pc:docMk/>
            <pc:sldMk cId="1010972205" sldId="263"/>
            <ac:spMk id="2" creationId="{84431BEF-A481-B500-55D1-01F72825C89C}"/>
          </ac:spMkLst>
        </pc:spChg>
        <pc:spChg chg="add mod">
          <ac:chgData name="Inga Sørensen" userId="2eb3a7f53d97d18b" providerId="LiveId" clId="{E423693B-1538-4C0C-AECE-FA35A0469961}" dt="2023-03-05T14:41:38.511" v="2613" actId="20577"/>
          <ac:spMkLst>
            <pc:docMk/>
            <pc:sldMk cId="1010972205" sldId="263"/>
            <ac:spMk id="3" creationId="{A4D9C111-9B23-346F-13D6-D0FEE4530DD5}"/>
          </ac:spMkLst>
        </pc:spChg>
        <pc:picChg chg="add mod">
          <ac:chgData name="Inga Sørensen" userId="2eb3a7f53d97d18b" providerId="LiveId" clId="{E423693B-1538-4C0C-AECE-FA35A0469961}" dt="2023-03-05T14:39:17.609" v="2517" actId="1076"/>
          <ac:picMkLst>
            <pc:docMk/>
            <pc:sldMk cId="1010972205" sldId="263"/>
            <ac:picMk id="4" creationId="{C40B23A6-6233-B9E6-C979-77655FC0FBE3}"/>
          </ac:picMkLst>
        </pc:picChg>
      </pc:sldChg>
      <pc:sldChg chg="addSp modSp new mod">
        <pc:chgData name="Inga Sørensen" userId="2eb3a7f53d97d18b" providerId="LiveId" clId="{E423693B-1538-4C0C-AECE-FA35A0469961}" dt="2023-03-05T14:38:21.519" v="2513" actId="1076"/>
        <pc:sldMkLst>
          <pc:docMk/>
          <pc:sldMk cId="1318008312" sldId="264"/>
        </pc:sldMkLst>
        <pc:spChg chg="add mod">
          <ac:chgData name="Inga Sørensen" userId="2eb3a7f53d97d18b" providerId="LiveId" clId="{E423693B-1538-4C0C-AECE-FA35A0469961}" dt="2023-03-05T14:38:03.349" v="2508" actId="1076"/>
          <ac:spMkLst>
            <pc:docMk/>
            <pc:sldMk cId="1318008312" sldId="264"/>
            <ac:spMk id="2" creationId="{4F894F1F-3C81-51AC-D1A2-4287399F1EE0}"/>
          </ac:spMkLst>
        </pc:spChg>
        <pc:picChg chg="add mod modCrop">
          <ac:chgData name="Inga Sørensen" userId="2eb3a7f53d97d18b" providerId="LiveId" clId="{E423693B-1538-4C0C-AECE-FA35A0469961}" dt="2023-03-05T14:38:21.519" v="2513" actId="1076"/>
          <ac:picMkLst>
            <pc:docMk/>
            <pc:sldMk cId="1318008312" sldId="264"/>
            <ac:picMk id="4" creationId="{BAC0D5C0-498B-CA14-47E9-C6954900FD76}"/>
          </ac:picMkLst>
        </pc:picChg>
        <pc:picChg chg="add mod">
          <ac:chgData name="Inga Sørensen" userId="2eb3a7f53d97d18b" providerId="LiveId" clId="{E423693B-1538-4C0C-AECE-FA35A0469961}" dt="2023-03-05T14:38:10.380" v="2510" actId="14100"/>
          <ac:picMkLst>
            <pc:docMk/>
            <pc:sldMk cId="1318008312" sldId="264"/>
            <ac:picMk id="6" creationId="{41AAEE20-87B2-7FB5-6A71-DB56E241EEB6}"/>
          </ac:picMkLst>
        </pc:picChg>
      </pc:sldChg>
      <pc:sldChg chg="addSp modSp new mod">
        <pc:chgData name="Inga Sørensen" userId="2eb3a7f53d97d18b" providerId="LiveId" clId="{E423693B-1538-4C0C-AECE-FA35A0469961}" dt="2023-03-05T14:13:33.118" v="2374" actId="20577"/>
        <pc:sldMkLst>
          <pc:docMk/>
          <pc:sldMk cId="2952077493" sldId="265"/>
        </pc:sldMkLst>
        <pc:spChg chg="add mod">
          <ac:chgData name="Inga Sørensen" userId="2eb3a7f53d97d18b" providerId="LiveId" clId="{E423693B-1538-4C0C-AECE-FA35A0469961}" dt="2023-03-05T14:12:26.435" v="2298" actId="20577"/>
          <ac:spMkLst>
            <pc:docMk/>
            <pc:sldMk cId="2952077493" sldId="265"/>
            <ac:spMk id="2" creationId="{0E5E188D-E121-B0A2-1F49-1F741B18B3C5}"/>
          </ac:spMkLst>
        </pc:spChg>
        <pc:spChg chg="add mod">
          <ac:chgData name="Inga Sørensen" userId="2eb3a7f53d97d18b" providerId="LiveId" clId="{E423693B-1538-4C0C-AECE-FA35A0469961}" dt="2023-03-05T14:13:33.118" v="2374" actId="20577"/>
          <ac:spMkLst>
            <pc:docMk/>
            <pc:sldMk cId="2952077493" sldId="265"/>
            <ac:spMk id="7" creationId="{230BC5FE-2688-3D92-346A-1A325825B861}"/>
          </ac:spMkLst>
        </pc:spChg>
        <pc:picChg chg="add mod">
          <ac:chgData name="Inga Sørensen" userId="2eb3a7f53d97d18b" providerId="LiveId" clId="{E423693B-1538-4C0C-AECE-FA35A0469961}" dt="2023-03-05T14:12:34.435" v="2299" actId="1076"/>
          <ac:picMkLst>
            <pc:docMk/>
            <pc:sldMk cId="2952077493" sldId="265"/>
            <ac:picMk id="4" creationId="{AD52B959-7729-FAFD-5CD5-FF9A966E7A5B}"/>
          </ac:picMkLst>
        </pc:picChg>
        <pc:picChg chg="add mod">
          <ac:chgData name="Inga Sørensen" userId="2eb3a7f53d97d18b" providerId="LiveId" clId="{E423693B-1538-4C0C-AECE-FA35A0469961}" dt="2023-03-05T14:11:10.402" v="2230" actId="1076"/>
          <ac:picMkLst>
            <pc:docMk/>
            <pc:sldMk cId="2952077493" sldId="265"/>
            <ac:picMk id="6" creationId="{1B7F71CF-FBB6-45DE-ECEE-0ECCB4639FD7}"/>
          </ac:picMkLst>
        </pc:picChg>
      </pc:sldChg>
      <pc:sldChg chg="addSp modSp new mod">
        <pc:chgData name="Inga Sørensen" userId="2eb3a7f53d97d18b" providerId="LiveId" clId="{E423693B-1538-4C0C-AECE-FA35A0469961}" dt="2023-03-05T14:36:29.259" v="2502" actId="1076"/>
        <pc:sldMkLst>
          <pc:docMk/>
          <pc:sldMk cId="2614993647" sldId="266"/>
        </pc:sldMkLst>
        <pc:spChg chg="add mod">
          <ac:chgData name="Inga Sørensen" userId="2eb3a7f53d97d18b" providerId="LiveId" clId="{E423693B-1538-4C0C-AECE-FA35A0469961}" dt="2023-03-05T13:55:33.065" v="2067" actId="20577"/>
          <ac:spMkLst>
            <pc:docMk/>
            <pc:sldMk cId="2614993647" sldId="266"/>
            <ac:spMk id="2" creationId="{777B60BC-243A-0DF9-3774-A0AB9D572006}"/>
          </ac:spMkLst>
        </pc:spChg>
        <pc:spChg chg="add mod">
          <ac:chgData name="Inga Sørensen" userId="2eb3a7f53d97d18b" providerId="LiveId" clId="{E423693B-1538-4C0C-AECE-FA35A0469961}" dt="2023-03-05T14:36:10.416" v="2499" actId="6549"/>
          <ac:spMkLst>
            <pc:docMk/>
            <pc:sldMk cId="2614993647" sldId="266"/>
            <ac:spMk id="3" creationId="{01B0BDA2-38D4-A654-F5F8-138121E5AC83}"/>
          </ac:spMkLst>
        </pc:spChg>
        <pc:spChg chg="add mod">
          <ac:chgData name="Inga Sørensen" userId="2eb3a7f53d97d18b" providerId="LiveId" clId="{E423693B-1538-4C0C-AECE-FA35A0469961}" dt="2023-03-05T14:36:29.259" v="2502" actId="1076"/>
          <ac:spMkLst>
            <pc:docMk/>
            <pc:sldMk cId="2614993647" sldId="266"/>
            <ac:spMk id="8" creationId="{01E91331-91F0-9C06-8CD4-149FFA834EDE}"/>
          </ac:spMkLst>
        </pc:spChg>
        <pc:picChg chg="add mod">
          <ac:chgData name="Inga Sørensen" userId="2eb3a7f53d97d18b" providerId="LiveId" clId="{E423693B-1538-4C0C-AECE-FA35A0469961}" dt="2023-03-05T14:34:42.688" v="2446" actId="1076"/>
          <ac:picMkLst>
            <pc:docMk/>
            <pc:sldMk cId="2614993647" sldId="266"/>
            <ac:picMk id="5" creationId="{DDF8C368-2971-6EFC-5508-3FB637764659}"/>
          </ac:picMkLst>
        </pc:picChg>
        <pc:picChg chg="add mod">
          <ac:chgData name="Inga Sørensen" userId="2eb3a7f53d97d18b" providerId="LiveId" clId="{E423693B-1538-4C0C-AECE-FA35A0469961}" dt="2023-03-05T14:34:04.206" v="2439" actId="1076"/>
          <ac:picMkLst>
            <pc:docMk/>
            <pc:sldMk cId="2614993647" sldId="266"/>
            <ac:picMk id="7" creationId="{015F706C-F203-B88C-DA09-E0F9CF47993D}"/>
          </ac:picMkLst>
        </pc:picChg>
      </pc:sldChg>
      <pc:sldChg chg="new del">
        <pc:chgData name="Inga Sørensen" userId="2eb3a7f53d97d18b" providerId="LiveId" clId="{E423693B-1538-4C0C-AECE-FA35A0469961}" dt="2023-03-05T14:38:56.579" v="2514" actId="2696"/>
        <pc:sldMkLst>
          <pc:docMk/>
          <pc:sldMk cId="1615456374" sldId="267"/>
        </pc:sldMkLst>
      </pc:sldChg>
      <pc:sldChg chg="addSp delSp modSp new mod">
        <pc:chgData name="Inga Sørensen" userId="2eb3a7f53d97d18b" providerId="LiveId" clId="{E423693B-1538-4C0C-AECE-FA35A0469961}" dt="2023-03-05T14:16:43.580" v="2392" actId="478"/>
        <pc:sldMkLst>
          <pc:docMk/>
          <pc:sldMk cId="131777128" sldId="268"/>
        </pc:sldMkLst>
        <pc:spChg chg="add mod">
          <ac:chgData name="Inga Sørensen" userId="2eb3a7f53d97d18b" providerId="LiveId" clId="{E423693B-1538-4C0C-AECE-FA35A0469961}" dt="2023-03-05T14:13:57.445" v="2376" actId="14100"/>
          <ac:spMkLst>
            <pc:docMk/>
            <pc:sldMk cId="131777128" sldId="268"/>
            <ac:spMk id="3" creationId="{17146AF1-A973-E7B7-9758-46C2F076ED12}"/>
          </ac:spMkLst>
        </pc:spChg>
        <pc:picChg chg="add del mod">
          <ac:chgData name="Inga Sørensen" userId="2eb3a7f53d97d18b" providerId="LiveId" clId="{E423693B-1538-4C0C-AECE-FA35A0469961}" dt="2023-03-05T14:16:43.580" v="2392" actId="478"/>
          <ac:picMkLst>
            <pc:docMk/>
            <pc:sldMk cId="131777128" sldId="268"/>
            <ac:picMk id="5" creationId="{A0CE8D69-2C7A-BA16-A8D7-9B909CF6429A}"/>
          </ac:picMkLst>
        </pc:picChg>
        <pc:picChg chg="add mod">
          <ac:chgData name="Inga Sørensen" userId="2eb3a7f53d97d18b" providerId="LiveId" clId="{E423693B-1538-4C0C-AECE-FA35A0469961}" dt="2023-03-05T14:16:26.050" v="2390" actId="14100"/>
          <ac:picMkLst>
            <pc:docMk/>
            <pc:sldMk cId="131777128" sldId="268"/>
            <ac:picMk id="7" creationId="{FEE5A416-6003-AA12-27F2-96CA8431D44B}"/>
          </ac:picMkLst>
        </pc:picChg>
        <pc:picChg chg="add mod">
          <ac:chgData name="Inga Sørensen" userId="2eb3a7f53d97d18b" providerId="LiveId" clId="{E423693B-1538-4C0C-AECE-FA35A0469961}" dt="2023-03-05T14:16:30.113" v="2391" actId="14100"/>
          <ac:picMkLst>
            <pc:docMk/>
            <pc:sldMk cId="131777128" sldId="268"/>
            <ac:picMk id="9" creationId="{19B1CA3F-B30F-64F9-E25D-D0DCD7D9DDE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C9597-F9D7-A804-6E53-54C4EEAD94D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99342B2-9585-7DE5-7D59-E3859FD074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B888EF7-2A3C-F765-B671-8E4C90BF1A46}"/>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5" name="Pladsholder til sidefod 4">
            <a:extLst>
              <a:ext uri="{FF2B5EF4-FFF2-40B4-BE49-F238E27FC236}">
                <a16:creationId xmlns:a16="http://schemas.microsoft.com/office/drawing/2014/main" id="{A4207B5D-1604-19B9-044E-94433135D32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C87AEF5-A176-182A-9CF6-750A3FEBB8ED}"/>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233339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7555-74A2-D841-1174-7CBF89C35DD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D5D3873-1CD1-6C4E-125A-AFE5C1FCB16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75BFEE8-31EE-1931-18DA-2BE21E0F9F60}"/>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5" name="Pladsholder til sidefod 4">
            <a:extLst>
              <a:ext uri="{FF2B5EF4-FFF2-40B4-BE49-F238E27FC236}">
                <a16:creationId xmlns:a16="http://schemas.microsoft.com/office/drawing/2014/main" id="{AA3211E5-219D-489A-161B-6B190C0BA08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20D7C41-6549-D55A-543A-A0C3EBB5757C}"/>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214579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7D92486-56CA-563A-EBDD-0EF976FC9FA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1D5CB40-42B1-B341-EB98-7CE0B9E3EA6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294D55A-9A3A-E599-01C6-8CF61F1D6618}"/>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5" name="Pladsholder til sidefod 4">
            <a:extLst>
              <a:ext uri="{FF2B5EF4-FFF2-40B4-BE49-F238E27FC236}">
                <a16:creationId xmlns:a16="http://schemas.microsoft.com/office/drawing/2014/main" id="{43F4A9D8-AE6B-A1D3-081C-F737E40830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4ED93BE-FB55-37B5-CCBC-EEE2F136BD61}"/>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44549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A9A9A-D3A5-236E-6F1A-70325B1F3D3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0FC8B8B-3B40-30C3-3780-96A0FC074BA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027775F-289F-D763-065E-49AC8A7DBA53}"/>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5" name="Pladsholder til sidefod 4">
            <a:extLst>
              <a:ext uri="{FF2B5EF4-FFF2-40B4-BE49-F238E27FC236}">
                <a16:creationId xmlns:a16="http://schemas.microsoft.com/office/drawing/2014/main" id="{DCF041B9-8046-AD55-3697-ECB2B61B772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5E605E-B75D-5DFE-40E8-C261A917C0FD}"/>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395998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99896-AA74-65BF-5C3B-134C723858E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AA30287-354E-3B4E-9D1D-D493BFBB2E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CE9BFE9-006A-D47A-C72A-3D8C9E9466B0}"/>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5" name="Pladsholder til sidefod 4">
            <a:extLst>
              <a:ext uri="{FF2B5EF4-FFF2-40B4-BE49-F238E27FC236}">
                <a16:creationId xmlns:a16="http://schemas.microsoft.com/office/drawing/2014/main" id="{20FA8708-3859-20A0-42EE-21C4C68FFFF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9E36BBC-8FCD-C0D4-39CB-BE5109CFC083}"/>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126013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E255D-6A00-BA2E-A6FD-2045D12FEE6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276FC9E-56CE-A0D9-C0B3-41A4B967DF1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AA5A327-E2C0-3A8E-28C0-67A99ED581A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E7A5BC7-5E7C-0CBE-5D6A-754C8CD14578}"/>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6" name="Pladsholder til sidefod 5">
            <a:extLst>
              <a:ext uri="{FF2B5EF4-FFF2-40B4-BE49-F238E27FC236}">
                <a16:creationId xmlns:a16="http://schemas.microsoft.com/office/drawing/2014/main" id="{D6F4E6D7-37F7-BEEA-EAB8-0C3A3CD911E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B96F04C-368F-E981-6034-B409B85AE3B9}"/>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175718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C38DA8-05F0-7CC3-A7E4-837B2554CCC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5FFB44E-C66F-8FFF-34D6-4351EBA0F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BED5A4B-AA23-5D11-616E-4D138DDED4E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FDB082E-45A4-68E6-580E-E28F65F29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7F8A381-F604-AE14-DF36-7AD47BF5DD8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6E027FA-C882-C3C3-2395-D3190D1A2389}"/>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8" name="Pladsholder til sidefod 7">
            <a:extLst>
              <a:ext uri="{FF2B5EF4-FFF2-40B4-BE49-F238E27FC236}">
                <a16:creationId xmlns:a16="http://schemas.microsoft.com/office/drawing/2014/main" id="{64A83F1A-565D-C06D-B9D4-F276E2B9B7F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8AC95F-5A50-07EB-B2CC-CE5F3710E5D8}"/>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290226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188D8-0B04-1756-4386-7E98799D131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277A8D1-9EB6-002C-92AA-4B34C98A4422}"/>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4" name="Pladsholder til sidefod 3">
            <a:extLst>
              <a:ext uri="{FF2B5EF4-FFF2-40B4-BE49-F238E27FC236}">
                <a16:creationId xmlns:a16="http://schemas.microsoft.com/office/drawing/2014/main" id="{5A2C8AAB-9B6C-7B5F-EC75-D5FBD747610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6B0044C-907B-231F-75DF-FA5774C1B2EE}"/>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335449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B1488DB-2FC4-84B3-5D55-61621BECDF22}"/>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3" name="Pladsholder til sidefod 2">
            <a:extLst>
              <a:ext uri="{FF2B5EF4-FFF2-40B4-BE49-F238E27FC236}">
                <a16:creationId xmlns:a16="http://schemas.microsoft.com/office/drawing/2014/main" id="{F7CB6C18-D99F-0A2E-34D3-BE2BFE437F6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18CE8CC-7783-AD48-7278-6B15C06CE9E5}"/>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392430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BBDED-0FA7-DC69-55FA-782F1CBDE37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E3E2245-B776-9EEF-9D7F-36C525558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E0BF5A6-9597-A405-B824-AC05E0AE3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C7B3CF6-8301-9F70-C528-2546FEDAF34A}"/>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6" name="Pladsholder til sidefod 5">
            <a:extLst>
              <a:ext uri="{FF2B5EF4-FFF2-40B4-BE49-F238E27FC236}">
                <a16:creationId xmlns:a16="http://schemas.microsoft.com/office/drawing/2014/main" id="{B5811FA6-092F-2F7D-E601-56F25D3191F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3895BB-A6A2-C3B2-D422-2D2C71F7CFCE}"/>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38466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B9AAA-9BB7-1C0E-8398-6D062E93DC6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B251780-D10D-5C52-7006-DA918C4F2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49EA99D-B855-7DAD-09B3-78B7302C0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53AF668-177B-8989-DB81-839C5B89BF41}"/>
              </a:ext>
            </a:extLst>
          </p:cNvPr>
          <p:cNvSpPr>
            <a:spLocks noGrp="1"/>
          </p:cNvSpPr>
          <p:nvPr>
            <p:ph type="dt" sz="half" idx="10"/>
          </p:nvPr>
        </p:nvSpPr>
        <p:spPr/>
        <p:txBody>
          <a:bodyPr/>
          <a:lstStyle/>
          <a:p>
            <a:fld id="{1B61A79E-AFC5-4A60-8545-D2D601EB36AC}" type="datetimeFigureOut">
              <a:rPr lang="da-DK" smtClean="0"/>
              <a:t>05-03-2023</a:t>
            </a:fld>
            <a:endParaRPr lang="da-DK"/>
          </a:p>
        </p:txBody>
      </p:sp>
      <p:sp>
        <p:nvSpPr>
          <p:cNvPr id="6" name="Pladsholder til sidefod 5">
            <a:extLst>
              <a:ext uri="{FF2B5EF4-FFF2-40B4-BE49-F238E27FC236}">
                <a16:creationId xmlns:a16="http://schemas.microsoft.com/office/drawing/2014/main" id="{1D59A2B1-FEE4-169A-4E19-DD5E9BA1E06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0E89D40-EAB6-1993-D419-E8292E23692E}"/>
              </a:ext>
            </a:extLst>
          </p:cNvPr>
          <p:cNvSpPr>
            <a:spLocks noGrp="1"/>
          </p:cNvSpPr>
          <p:nvPr>
            <p:ph type="sldNum" sz="quarter" idx="12"/>
          </p:nvPr>
        </p:nvSpPr>
        <p:spPr/>
        <p:txBody>
          <a:bodyPr/>
          <a:lstStyle/>
          <a:p>
            <a:fld id="{0189D284-4355-44D1-850C-5CBC462FFC55}" type="slidenum">
              <a:rPr lang="da-DK" smtClean="0"/>
              <a:t>‹nr.›</a:t>
            </a:fld>
            <a:endParaRPr lang="da-DK"/>
          </a:p>
        </p:txBody>
      </p:sp>
    </p:spTree>
    <p:extLst>
      <p:ext uri="{BB962C8B-B14F-4D97-AF65-F5344CB8AC3E}">
        <p14:creationId xmlns:p14="http://schemas.microsoft.com/office/powerpoint/2010/main" val="20706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24F7AB5-7637-D08C-F9DB-7DB526EC7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B7A257D-0BB3-4D61-6506-300E75751D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2B88B7-B72A-FA08-9C18-8BACA9721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1A79E-AFC5-4A60-8545-D2D601EB36AC}" type="datetimeFigureOut">
              <a:rPr lang="da-DK" smtClean="0"/>
              <a:t>05-03-2023</a:t>
            </a:fld>
            <a:endParaRPr lang="da-DK"/>
          </a:p>
        </p:txBody>
      </p:sp>
      <p:sp>
        <p:nvSpPr>
          <p:cNvPr id="5" name="Pladsholder til sidefod 4">
            <a:extLst>
              <a:ext uri="{FF2B5EF4-FFF2-40B4-BE49-F238E27FC236}">
                <a16:creationId xmlns:a16="http://schemas.microsoft.com/office/drawing/2014/main" id="{EFE4E111-9ACC-F993-B21F-642E12653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13FB7F9-7C69-AF10-FCB0-34A7FE58B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9D284-4355-44D1-850C-5CBC462FFC55}" type="slidenum">
              <a:rPr lang="da-DK" smtClean="0"/>
              <a:t>‹nr.›</a:t>
            </a:fld>
            <a:endParaRPr lang="da-DK"/>
          </a:p>
        </p:txBody>
      </p:sp>
    </p:spTree>
    <p:extLst>
      <p:ext uri="{BB962C8B-B14F-4D97-AF65-F5344CB8AC3E}">
        <p14:creationId xmlns:p14="http://schemas.microsoft.com/office/powerpoint/2010/main" val="2896211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8981B-C5BD-EF2B-A0DA-1514DBB5B239}"/>
              </a:ext>
            </a:extLst>
          </p:cNvPr>
          <p:cNvSpPr>
            <a:spLocks noGrp="1"/>
          </p:cNvSpPr>
          <p:nvPr>
            <p:ph type="ctrTitle"/>
          </p:nvPr>
        </p:nvSpPr>
        <p:spPr/>
        <p:txBody>
          <a:bodyPr/>
          <a:lstStyle/>
          <a:p>
            <a:pPr algn="l"/>
            <a:r>
              <a:rPr lang="da-DK" dirty="0"/>
              <a:t>Alona </a:t>
            </a:r>
            <a:r>
              <a:rPr lang="da-DK" dirty="0" err="1"/>
              <a:t>Holovko</a:t>
            </a:r>
            <a:endParaRPr lang="da-DK" dirty="0"/>
          </a:p>
        </p:txBody>
      </p:sp>
      <p:sp>
        <p:nvSpPr>
          <p:cNvPr id="3" name="Undertitel 2">
            <a:extLst>
              <a:ext uri="{FF2B5EF4-FFF2-40B4-BE49-F238E27FC236}">
                <a16:creationId xmlns:a16="http://schemas.microsoft.com/office/drawing/2014/main" id="{5214F44E-122B-C793-832E-7B189C11C559}"/>
              </a:ext>
            </a:extLst>
          </p:cNvPr>
          <p:cNvSpPr>
            <a:spLocks noGrp="1"/>
          </p:cNvSpPr>
          <p:nvPr>
            <p:ph type="subTitle" idx="1"/>
          </p:nvPr>
        </p:nvSpPr>
        <p:spPr/>
        <p:txBody>
          <a:bodyPr/>
          <a:lstStyle/>
          <a:p>
            <a:endParaRPr lang="da-DK" dirty="0"/>
          </a:p>
        </p:txBody>
      </p:sp>
      <p:pic>
        <p:nvPicPr>
          <p:cNvPr id="5" name="Billede 4" descr="Et billede, der indeholder tekst, person, indendørs, liggende&#10;&#10;Automatisk genereret beskrivelse">
            <a:extLst>
              <a:ext uri="{FF2B5EF4-FFF2-40B4-BE49-F238E27FC236}">
                <a16:creationId xmlns:a16="http://schemas.microsoft.com/office/drawing/2014/main" id="{41884F21-398F-A051-C0C3-98307F27BBC8}"/>
              </a:ext>
            </a:extLst>
          </p:cNvPr>
          <p:cNvPicPr>
            <a:picLocks noChangeAspect="1"/>
          </p:cNvPicPr>
          <p:nvPr/>
        </p:nvPicPr>
        <p:blipFill rotWithShape="1">
          <a:blip r:embed="rId2">
            <a:extLst>
              <a:ext uri="{28A0092B-C50C-407E-A947-70E740481C1C}">
                <a14:useLocalDpi xmlns:a14="http://schemas.microsoft.com/office/drawing/2010/main" val="0"/>
              </a:ext>
            </a:extLst>
          </a:blip>
          <a:srcRect l="19894" t="30811" r="39895" b="26296"/>
          <a:stretch/>
        </p:blipFill>
        <p:spPr>
          <a:xfrm rot="5400000">
            <a:off x="6696527" y="1884362"/>
            <a:ext cx="3429001" cy="2743200"/>
          </a:xfrm>
          <a:prstGeom prst="rect">
            <a:avLst/>
          </a:prstGeom>
        </p:spPr>
      </p:pic>
    </p:spTree>
    <p:extLst>
      <p:ext uri="{BB962C8B-B14F-4D97-AF65-F5344CB8AC3E}">
        <p14:creationId xmlns:p14="http://schemas.microsoft.com/office/powerpoint/2010/main" val="3818321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17146AF1-A973-E7B7-9758-46C2F076ED12}"/>
              </a:ext>
            </a:extLst>
          </p:cNvPr>
          <p:cNvSpPr txBox="1"/>
          <p:nvPr/>
        </p:nvSpPr>
        <p:spPr>
          <a:xfrm>
            <a:off x="580572" y="235634"/>
            <a:ext cx="7155542" cy="369332"/>
          </a:xfrm>
          <a:prstGeom prst="rect">
            <a:avLst/>
          </a:prstGeom>
          <a:noFill/>
        </p:spPr>
        <p:txBody>
          <a:bodyPr wrap="square">
            <a:spAutoFit/>
          </a:bodyPr>
          <a:lstStyle/>
          <a:p>
            <a:r>
              <a:rPr lang="da-DK" dirty="0"/>
              <a:t>I weekenden arbejder jeg på Hotel Juelsminde Strand med rengøring. </a:t>
            </a:r>
          </a:p>
        </p:txBody>
      </p:sp>
      <p:pic>
        <p:nvPicPr>
          <p:cNvPr id="7" name="Billede 6">
            <a:extLst>
              <a:ext uri="{FF2B5EF4-FFF2-40B4-BE49-F238E27FC236}">
                <a16:creationId xmlns:a16="http://schemas.microsoft.com/office/drawing/2014/main" id="{FEE5A416-6003-AA12-27F2-96CA8431D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114" y="967006"/>
            <a:ext cx="7145886" cy="5359415"/>
          </a:xfrm>
          <a:prstGeom prst="rect">
            <a:avLst/>
          </a:prstGeom>
        </p:spPr>
      </p:pic>
      <p:pic>
        <p:nvPicPr>
          <p:cNvPr id="9" name="Billede 8" descr="Et billede, der indeholder tekst, græs, udendørs, skilt&#10;&#10;Automatisk genereret beskrivelse">
            <a:extLst>
              <a:ext uri="{FF2B5EF4-FFF2-40B4-BE49-F238E27FC236}">
                <a16:creationId xmlns:a16="http://schemas.microsoft.com/office/drawing/2014/main" id="{19B1CA3F-B30F-64F9-E25D-D0DCD7D9D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2" y="850300"/>
            <a:ext cx="3751585" cy="5641624"/>
          </a:xfrm>
          <a:prstGeom prst="rect">
            <a:avLst/>
          </a:prstGeom>
        </p:spPr>
      </p:pic>
    </p:spTree>
    <p:extLst>
      <p:ext uri="{BB962C8B-B14F-4D97-AF65-F5344CB8AC3E}">
        <p14:creationId xmlns:p14="http://schemas.microsoft.com/office/powerpoint/2010/main" val="13177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77B60BC-243A-0DF9-3774-A0AB9D572006}"/>
              </a:ext>
            </a:extLst>
          </p:cNvPr>
          <p:cNvSpPr txBox="1"/>
          <p:nvPr/>
        </p:nvSpPr>
        <p:spPr>
          <a:xfrm>
            <a:off x="740229" y="420914"/>
            <a:ext cx="11161485" cy="646331"/>
          </a:xfrm>
          <a:prstGeom prst="rect">
            <a:avLst/>
          </a:prstGeom>
          <a:noFill/>
        </p:spPr>
        <p:txBody>
          <a:bodyPr wrap="square" rtlCol="0">
            <a:spAutoFit/>
          </a:bodyPr>
          <a:lstStyle/>
          <a:p>
            <a:r>
              <a:rPr lang="da-DK" dirty="0"/>
              <a:t>Jeg går også på sprogskole i Horsens to gange om ugen efter arbejdstid. </a:t>
            </a:r>
          </a:p>
          <a:p>
            <a:r>
              <a:rPr lang="da-DK" dirty="0"/>
              <a:t>I min fritid går jeg til løb og er medlem af klubben Juelsminde </a:t>
            </a:r>
            <a:r>
              <a:rPr lang="da-DK" dirty="0" err="1"/>
              <a:t>Runners</a:t>
            </a:r>
            <a:r>
              <a:rPr lang="da-DK" dirty="0"/>
              <a:t> &amp; Walkers </a:t>
            </a:r>
          </a:p>
        </p:txBody>
      </p:sp>
      <p:sp>
        <p:nvSpPr>
          <p:cNvPr id="3" name="Tekstfelt 2">
            <a:extLst>
              <a:ext uri="{FF2B5EF4-FFF2-40B4-BE49-F238E27FC236}">
                <a16:creationId xmlns:a16="http://schemas.microsoft.com/office/drawing/2014/main" id="{01B0BDA2-38D4-A654-F5F8-138121E5AC83}"/>
              </a:ext>
            </a:extLst>
          </p:cNvPr>
          <p:cNvSpPr txBox="1"/>
          <p:nvPr/>
        </p:nvSpPr>
        <p:spPr>
          <a:xfrm>
            <a:off x="8831715" y="1219199"/>
            <a:ext cx="3069999" cy="923330"/>
          </a:xfrm>
          <a:prstGeom prst="rect">
            <a:avLst/>
          </a:prstGeom>
          <a:noFill/>
        </p:spPr>
        <p:txBody>
          <a:bodyPr wrap="square" rtlCol="0">
            <a:spAutoFit/>
          </a:bodyPr>
          <a:lstStyle/>
          <a:p>
            <a:r>
              <a:rPr lang="da-DK" dirty="0"/>
              <a:t>I Januar gennemførte jeg en </a:t>
            </a:r>
            <a:r>
              <a:rPr lang="da-DK" dirty="0" err="1"/>
              <a:t>halv-maraton</a:t>
            </a:r>
            <a:r>
              <a:rPr lang="da-DK" dirty="0"/>
              <a:t> – 21 km – i Vejle.</a:t>
            </a:r>
          </a:p>
          <a:p>
            <a:endParaRPr lang="da-DK" dirty="0"/>
          </a:p>
        </p:txBody>
      </p:sp>
      <p:pic>
        <p:nvPicPr>
          <p:cNvPr id="5" name="Billede 4">
            <a:extLst>
              <a:ext uri="{FF2B5EF4-FFF2-40B4-BE49-F238E27FC236}">
                <a16:creationId xmlns:a16="http://schemas.microsoft.com/office/drawing/2014/main" id="{DDF8C368-2971-6EFC-5508-3FB637764659}"/>
              </a:ext>
            </a:extLst>
          </p:cNvPr>
          <p:cNvPicPr>
            <a:picLocks noChangeAspect="1"/>
          </p:cNvPicPr>
          <p:nvPr/>
        </p:nvPicPr>
        <p:blipFill>
          <a:blip r:embed="rId2"/>
          <a:stretch>
            <a:fillRect/>
          </a:stretch>
        </p:blipFill>
        <p:spPr>
          <a:xfrm>
            <a:off x="9357999" y="2996755"/>
            <a:ext cx="2543715" cy="3709299"/>
          </a:xfrm>
          <a:prstGeom prst="rect">
            <a:avLst/>
          </a:prstGeom>
        </p:spPr>
      </p:pic>
      <p:pic>
        <p:nvPicPr>
          <p:cNvPr id="7" name="Billede 6">
            <a:extLst>
              <a:ext uri="{FF2B5EF4-FFF2-40B4-BE49-F238E27FC236}">
                <a16:creationId xmlns:a16="http://schemas.microsoft.com/office/drawing/2014/main" id="{015F706C-F203-B88C-DA09-E0F9CF47993D}"/>
              </a:ext>
            </a:extLst>
          </p:cNvPr>
          <p:cNvPicPr>
            <a:picLocks noChangeAspect="1"/>
          </p:cNvPicPr>
          <p:nvPr/>
        </p:nvPicPr>
        <p:blipFill>
          <a:blip r:embed="rId3"/>
          <a:stretch>
            <a:fillRect/>
          </a:stretch>
        </p:blipFill>
        <p:spPr>
          <a:xfrm>
            <a:off x="976086" y="1222384"/>
            <a:ext cx="7848600" cy="5943600"/>
          </a:xfrm>
          <a:prstGeom prst="rect">
            <a:avLst/>
          </a:prstGeom>
        </p:spPr>
      </p:pic>
      <p:sp>
        <p:nvSpPr>
          <p:cNvPr id="8" name="Tekstfelt 7">
            <a:extLst>
              <a:ext uri="{FF2B5EF4-FFF2-40B4-BE49-F238E27FC236}">
                <a16:creationId xmlns:a16="http://schemas.microsoft.com/office/drawing/2014/main" id="{01E91331-91F0-9C06-8CD4-149FFA834EDE}"/>
              </a:ext>
            </a:extLst>
          </p:cNvPr>
          <p:cNvSpPr txBox="1"/>
          <p:nvPr/>
        </p:nvSpPr>
        <p:spPr>
          <a:xfrm>
            <a:off x="9357998" y="2351651"/>
            <a:ext cx="2543715" cy="646331"/>
          </a:xfrm>
          <a:prstGeom prst="rect">
            <a:avLst/>
          </a:prstGeom>
          <a:noFill/>
        </p:spPr>
        <p:txBody>
          <a:bodyPr wrap="square" rtlCol="0">
            <a:spAutoFit/>
          </a:bodyPr>
          <a:lstStyle/>
          <a:p>
            <a:r>
              <a:rPr lang="da-DK" dirty="0"/>
              <a:t>Her er det ”Løb for livet” i oktober 2022.</a:t>
            </a:r>
          </a:p>
        </p:txBody>
      </p:sp>
    </p:spTree>
    <p:extLst>
      <p:ext uri="{BB962C8B-B14F-4D97-AF65-F5344CB8AC3E}">
        <p14:creationId xmlns:p14="http://schemas.microsoft.com/office/powerpoint/2010/main" val="261499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84431BEF-A481-B500-55D1-01F72825C89C}"/>
              </a:ext>
            </a:extLst>
          </p:cNvPr>
          <p:cNvSpPr txBox="1"/>
          <p:nvPr/>
        </p:nvSpPr>
        <p:spPr>
          <a:xfrm>
            <a:off x="943428" y="3567499"/>
            <a:ext cx="4005943" cy="646331"/>
          </a:xfrm>
          <a:prstGeom prst="rect">
            <a:avLst/>
          </a:prstGeom>
          <a:noFill/>
        </p:spPr>
        <p:txBody>
          <a:bodyPr wrap="square" rtlCol="0">
            <a:spAutoFit/>
          </a:bodyPr>
          <a:lstStyle/>
          <a:p>
            <a:r>
              <a:rPr lang="da-DK" dirty="0"/>
              <a:t>Jeg savner mit hjemland og ønsker at krigen snart må slutte. </a:t>
            </a:r>
          </a:p>
        </p:txBody>
      </p:sp>
      <p:pic>
        <p:nvPicPr>
          <p:cNvPr id="4" name="Billede 3" descr="Et billede, der indeholder græs, udendørs, træ, grøn&#10;&#10;Automatisk genereret beskrivelse">
            <a:extLst>
              <a:ext uri="{FF2B5EF4-FFF2-40B4-BE49-F238E27FC236}">
                <a16:creationId xmlns:a16="http://schemas.microsoft.com/office/drawing/2014/main" id="{C40B23A6-6233-B9E6-C979-77655FC0F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171" y="461665"/>
            <a:ext cx="5086350" cy="6858000"/>
          </a:xfrm>
          <a:prstGeom prst="rect">
            <a:avLst/>
          </a:prstGeom>
        </p:spPr>
      </p:pic>
      <p:sp>
        <p:nvSpPr>
          <p:cNvPr id="3" name="Tekstfelt 2">
            <a:extLst>
              <a:ext uri="{FF2B5EF4-FFF2-40B4-BE49-F238E27FC236}">
                <a16:creationId xmlns:a16="http://schemas.microsoft.com/office/drawing/2014/main" id="{A4D9C111-9B23-346F-13D6-D0FEE4530DD5}"/>
              </a:ext>
            </a:extLst>
          </p:cNvPr>
          <p:cNvSpPr txBox="1"/>
          <p:nvPr/>
        </p:nvSpPr>
        <p:spPr>
          <a:xfrm>
            <a:off x="798286" y="928914"/>
            <a:ext cx="4296228" cy="369332"/>
          </a:xfrm>
          <a:prstGeom prst="rect">
            <a:avLst/>
          </a:prstGeom>
          <a:noFill/>
        </p:spPr>
        <p:txBody>
          <a:bodyPr wrap="square" rtlCol="0">
            <a:spAutoFit/>
          </a:bodyPr>
          <a:lstStyle/>
          <a:p>
            <a:r>
              <a:rPr lang="da-DK" dirty="0"/>
              <a:t>Her er jeg i Ukraines nationaldragt i 2017 . </a:t>
            </a:r>
          </a:p>
        </p:txBody>
      </p:sp>
    </p:spTree>
    <p:extLst>
      <p:ext uri="{BB962C8B-B14F-4D97-AF65-F5344CB8AC3E}">
        <p14:creationId xmlns:p14="http://schemas.microsoft.com/office/powerpoint/2010/main" val="101097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kort&#10;&#10;Automatisk genereret beskrivelse">
            <a:extLst>
              <a:ext uri="{FF2B5EF4-FFF2-40B4-BE49-F238E27FC236}">
                <a16:creationId xmlns:a16="http://schemas.microsoft.com/office/drawing/2014/main" id="{FB281DA8-2FCE-D0EA-E06E-5D2BC2A45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489" y="641183"/>
            <a:ext cx="8360011" cy="5909008"/>
          </a:xfrm>
          <a:prstGeom prst="rect">
            <a:avLst/>
          </a:prstGeom>
        </p:spPr>
      </p:pic>
      <p:sp>
        <p:nvSpPr>
          <p:cNvPr id="4" name="Hjerte 3">
            <a:extLst>
              <a:ext uri="{FF2B5EF4-FFF2-40B4-BE49-F238E27FC236}">
                <a16:creationId xmlns:a16="http://schemas.microsoft.com/office/drawing/2014/main" id="{897A29AB-C9B1-B2F6-389B-FE34E3A464B5}"/>
              </a:ext>
            </a:extLst>
          </p:cNvPr>
          <p:cNvSpPr/>
          <p:nvPr/>
        </p:nvSpPr>
        <p:spPr>
          <a:xfrm>
            <a:off x="4518025" y="2554287"/>
            <a:ext cx="133351" cy="18097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felt 4">
            <a:extLst>
              <a:ext uri="{FF2B5EF4-FFF2-40B4-BE49-F238E27FC236}">
                <a16:creationId xmlns:a16="http://schemas.microsoft.com/office/drawing/2014/main" id="{1D2C7353-8E71-D2CF-A0FB-5993B2EC477B}"/>
              </a:ext>
            </a:extLst>
          </p:cNvPr>
          <p:cNvSpPr txBox="1"/>
          <p:nvPr/>
        </p:nvSpPr>
        <p:spPr>
          <a:xfrm>
            <a:off x="9486900" y="838200"/>
            <a:ext cx="2463800" cy="3970318"/>
          </a:xfrm>
          <a:prstGeom prst="rect">
            <a:avLst/>
          </a:prstGeom>
          <a:noFill/>
        </p:spPr>
        <p:txBody>
          <a:bodyPr wrap="square" rtlCol="0">
            <a:spAutoFit/>
          </a:bodyPr>
          <a:lstStyle/>
          <a:p>
            <a:r>
              <a:rPr lang="da-DK" dirty="0"/>
              <a:t>Jeg kommer fra en by </a:t>
            </a:r>
            <a:r>
              <a:rPr lang="da-DK" dirty="0" err="1"/>
              <a:t>Bila</a:t>
            </a:r>
            <a:r>
              <a:rPr lang="da-DK" dirty="0"/>
              <a:t> </a:t>
            </a:r>
            <a:r>
              <a:rPr lang="da-DK" dirty="0" err="1"/>
              <a:t>Tserkva</a:t>
            </a:r>
            <a:r>
              <a:rPr lang="da-DK" dirty="0"/>
              <a:t>, der ligger 80 km </a:t>
            </a:r>
            <a:r>
              <a:rPr lang="da-DK" dirty="0" err="1"/>
              <a:t>sydvesst</a:t>
            </a:r>
            <a:r>
              <a:rPr lang="da-DK" dirty="0"/>
              <a:t> for Kiev. </a:t>
            </a:r>
          </a:p>
          <a:p>
            <a:endParaRPr lang="da-DK" dirty="0"/>
          </a:p>
          <a:p>
            <a:r>
              <a:rPr lang="da-DK" dirty="0"/>
              <a:t>Den største by i Kiev regionen, hvor der før krigen boede ca. 200.000 mennesker.</a:t>
            </a:r>
          </a:p>
          <a:p>
            <a:endParaRPr lang="da-DK" dirty="0"/>
          </a:p>
          <a:p>
            <a:r>
              <a:rPr lang="da-DK" dirty="0"/>
              <a:t>Byen er grundlagt i 1032, og har mange historiske bygninger.</a:t>
            </a:r>
          </a:p>
          <a:p>
            <a:endParaRPr lang="da-DK" dirty="0"/>
          </a:p>
          <a:p>
            <a:endParaRPr lang="da-DK" dirty="0"/>
          </a:p>
        </p:txBody>
      </p:sp>
      <p:cxnSp>
        <p:nvCxnSpPr>
          <p:cNvPr id="7" name="Lige pilforbindelse 6">
            <a:extLst>
              <a:ext uri="{FF2B5EF4-FFF2-40B4-BE49-F238E27FC236}">
                <a16:creationId xmlns:a16="http://schemas.microsoft.com/office/drawing/2014/main" id="{8BC9DA1D-9FDE-16DE-6B4F-6A2B08A92BE9}"/>
              </a:ext>
            </a:extLst>
          </p:cNvPr>
          <p:cNvCxnSpPr>
            <a:cxnSpLocks/>
          </p:cNvCxnSpPr>
          <p:nvPr/>
        </p:nvCxnSpPr>
        <p:spPr>
          <a:xfrm flipH="1">
            <a:off x="4779282" y="1799771"/>
            <a:ext cx="5279118" cy="7545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758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C88E86F-6B9F-6A1A-37CA-0DE2919A76EB}"/>
              </a:ext>
            </a:extLst>
          </p:cNvPr>
          <p:cNvSpPr txBox="1"/>
          <p:nvPr/>
        </p:nvSpPr>
        <p:spPr>
          <a:xfrm>
            <a:off x="939800" y="304800"/>
            <a:ext cx="9994900" cy="646331"/>
          </a:xfrm>
          <a:prstGeom prst="rect">
            <a:avLst/>
          </a:prstGeom>
          <a:noFill/>
        </p:spPr>
        <p:txBody>
          <a:bodyPr wrap="square" rtlCol="0">
            <a:spAutoFit/>
          </a:bodyPr>
          <a:lstStyle/>
          <a:p>
            <a:r>
              <a:rPr lang="da-DK" dirty="0"/>
              <a:t>Fra min by  </a:t>
            </a:r>
            <a:r>
              <a:rPr lang="da-DK" dirty="0" err="1"/>
              <a:t>Bila</a:t>
            </a:r>
            <a:r>
              <a:rPr lang="da-DK" dirty="0"/>
              <a:t> </a:t>
            </a:r>
            <a:r>
              <a:rPr lang="da-DK" dirty="0" err="1"/>
              <a:t>Tserkva</a:t>
            </a:r>
            <a:r>
              <a:rPr lang="da-DK" dirty="0"/>
              <a:t> boede jeg i en lejlighed.</a:t>
            </a:r>
          </a:p>
          <a:p>
            <a:r>
              <a:rPr lang="da-DK" dirty="0"/>
              <a:t>Billedet til højre viser min mor og jeg foran kirken</a:t>
            </a:r>
          </a:p>
        </p:txBody>
      </p:sp>
      <p:pic>
        <p:nvPicPr>
          <p:cNvPr id="6" name="Billede 5" descr="Et billede, der indeholder himmel, udendørs, jord, gade&#10;&#10;Automatisk genereret beskrivelse">
            <a:extLst>
              <a:ext uri="{FF2B5EF4-FFF2-40B4-BE49-F238E27FC236}">
                <a16:creationId xmlns:a16="http://schemas.microsoft.com/office/drawing/2014/main" id="{1EAAF54E-B181-1717-097A-5EE92C53AFD4}"/>
              </a:ext>
            </a:extLst>
          </p:cNvPr>
          <p:cNvPicPr>
            <a:picLocks noChangeAspect="1"/>
          </p:cNvPicPr>
          <p:nvPr/>
        </p:nvPicPr>
        <p:blipFill rotWithShape="1">
          <a:blip r:embed="rId2">
            <a:extLst>
              <a:ext uri="{28A0092B-C50C-407E-A947-70E740481C1C}">
                <a14:useLocalDpi xmlns:a14="http://schemas.microsoft.com/office/drawing/2010/main" val="0"/>
              </a:ext>
            </a:extLst>
          </a:blip>
          <a:srcRect t="2748" r="8125"/>
          <a:stretch/>
        </p:blipFill>
        <p:spPr>
          <a:xfrm>
            <a:off x="495300" y="951130"/>
            <a:ext cx="5600700" cy="4446369"/>
          </a:xfrm>
          <a:prstGeom prst="rect">
            <a:avLst/>
          </a:prstGeom>
        </p:spPr>
      </p:pic>
      <p:pic>
        <p:nvPicPr>
          <p:cNvPr id="8" name="Billede 7" descr="Et billede, der indeholder græs, udendørs, person&#10;&#10;Automatisk genereret beskrivelse">
            <a:extLst>
              <a:ext uri="{FF2B5EF4-FFF2-40B4-BE49-F238E27FC236}">
                <a16:creationId xmlns:a16="http://schemas.microsoft.com/office/drawing/2014/main" id="{224E7B65-A37C-749C-A6FA-3D8CACE8F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700" y="63500"/>
            <a:ext cx="4572000" cy="6096000"/>
          </a:xfrm>
          <a:prstGeom prst="rect">
            <a:avLst/>
          </a:prstGeom>
        </p:spPr>
      </p:pic>
      <p:sp>
        <p:nvSpPr>
          <p:cNvPr id="9" name="Tekstfelt 8">
            <a:extLst>
              <a:ext uri="{FF2B5EF4-FFF2-40B4-BE49-F238E27FC236}">
                <a16:creationId xmlns:a16="http://schemas.microsoft.com/office/drawing/2014/main" id="{8965E608-C1AD-B5EA-C1D6-4D3ED02E0F60}"/>
              </a:ext>
            </a:extLst>
          </p:cNvPr>
          <p:cNvSpPr txBox="1"/>
          <p:nvPr/>
        </p:nvSpPr>
        <p:spPr>
          <a:xfrm>
            <a:off x="495300" y="5553075"/>
            <a:ext cx="7153275" cy="923330"/>
          </a:xfrm>
          <a:prstGeom prst="rect">
            <a:avLst/>
          </a:prstGeom>
          <a:solidFill>
            <a:schemeClr val="bg1"/>
          </a:solidFill>
        </p:spPr>
        <p:txBody>
          <a:bodyPr wrap="square" rtlCol="0">
            <a:spAutoFit/>
          </a:bodyPr>
          <a:lstStyle/>
          <a:p>
            <a:r>
              <a:rPr lang="da-DK" dirty="0"/>
              <a:t>I kurven er der vin og mad, som vi Påskesøndag bringer til kirken, for at præsten kan velsigne det. Bagefter går vi hjem med mad og vin og spiser det ved en påskefrokost sammen med familien.  </a:t>
            </a:r>
          </a:p>
        </p:txBody>
      </p:sp>
    </p:spTree>
    <p:extLst>
      <p:ext uri="{BB962C8B-B14F-4D97-AF65-F5344CB8AC3E}">
        <p14:creationId xmlns:p14="http://schemas.microsoft.com/office/powerpoint/2010/main" val="34246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8CF0AB6-05A4-B856-020B-152F2C4CA943}"/>
              </a:ext>
            </a:extLst>
          </p:cNvPr>
          <p:cNvSpPr txBox="1"/>
          <p:nvPr/>
        </p:nvSpPr>
        <p:spPr>
          <a:xfrm>
            <a:off x="1047750" y="161925"/>
            <a:ext cx="5848350" cy="646331"/>
          </a:xfrm>
          <a:prstGeom prst="rect">
            <a:avLst/>
          </a:prstGeom>
          <a:noFill/>
        </p:spPr>
        <p:txBody>
          <a:bodyPr wrap="square" rtlCol="0">
            <a:spAutoFit/>
          </a:bodyPr>
          <a:lstStyle/>
          <a:p>
            <a:r>
              <a:rPr lang="da-DK" dirty="0"/>
              <a:t>Fra parken i min by </a:t>
            </a:r>
            <a:r>
              <a:rPr lang="da-DK" dirty="0" err="1"/>
              <a:t>Bila</a:t>
            </a:r>
            <a:r>
              <a:rPr lang="da-DK" dirty="0"/>
              <a:t> </a:t>
            </a:r>
            <a:r>
              <a:rPr lang="da-DK" dirty="0" err="1"/>
              <a:t>Tserkva</a:t>
            </a:r>
            <a:r>
              <a:rPr lang="da-DK" dirty="0"/>
              <a:t>.  </a:t>
            </a:r>
          </a:p>
          <a:p>
            <a:r>
              <a:rPr lang="da-DK" dirty="0"/>
              <a:t>Parken hedder </a:t>
            </a:r>
            <a:r>
              <a:rPr lang="da-DK" dirty="0" err="1"/>
              <a:t>Oleksandria</a:t>
            </a:r>
            <a:r>
              <a:rPr lang="da-DK" dirty="0"/>
              <a:t> parken.  </a:t>
            </a:r>
          </a:p>
        </p:txBody>
      </p:sp>
      <p:pic>
        <p:nvPicPr>
          <p:cNvPr id="4" name="Billede 3" descr="Et billede, der indeholder træ, udendørs, græs, park&#10;&#10;Automatisk genereret beskrivelse">
            <a:extLst>
              <a:ext uri="{FF2B5EF4-FFF2-40B4-BE49-F238E27FC236}">
                <a16:creationId xmlns:a16="http://schemas.microsoft.com/office/drawing/2014/main" id="{8C2D7A86-3EFA-660F-C1C8-ECF1208E8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90" y="1017638"/>
            <a:ext cx="3766452" cy="5078362"/>
          </a:xfrm>
          <a:prstGeom prst="rect">
            <a:avLst/>
          </a:prstGeom>
        </p:spPr>
      </p:pic>
      <p:pic>
        <p:nvPicPr>
          <p:cNvPr id="6" name="Billede 5" descr="Et billede, der indeholder udendørs, træ, sten, natur&#10;&#10;Automatisk genereret beskrivelse">
            <a:extLst>
              <a:ext uri="{FF2B5EF4-FFF2-40B4-BE49-F238E27FC236}">
                <a16:creationId xmlns:a16="http://schemas.microsoft.com/office/drawing/2014/main" id="{1FE97C08-1AB7-3A18-6C3B-5E9513909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50" y="1017638"/>
            <a:ext cx="3238500" cy="4318000"/>
          </a:xfrm>
          <a:prstGeom prst="rect">
            <a:avLst/>
          </a:prstGeom>
        </p:spPr>
      </p:pic>
      <p:pic>
        <p:nvPicPr>
          <p:cNvPr id="8" name="Billede 7" descr="Et billede, der indeholder træ, udendørs, sti, skov&#10;&#10;Automatisk genereret beskrivelse">
            <a:extLst>
              <a:ext uri="{FF2B5EF4-FFF2-40B4-BE49-F238E27FC236}">
                <a16:creationId xmlns:a16="http://schemas.microsoft.com/office/drawing/2014/main" id="{6B8B5091-8E11-5D99-368B-463185176DEF}"/>
              </a:ext>
            </a:extLst>
          </p:cNvPr>
          <p:cNvPicPr>
            <a:picLocks noChangeAspect="1"/>
          </p:cNvPicPr>
          <p:nvPr/>
        </p:nvPicPr>
        <p:blipFill rotWithShape="1">
          <a:blip r:embed="rId4">
            <a:extLst>
              <a:ext uri="{28A0092B-C50C-407E-A947-70E740481C1C}">
                <a14:useLocalDpi xmlns:a14="http://schemas.microsoft.com/office/drawing/2010/main" val="0"/>
              </a:ext>
            </a:extLst>
          </a:blip>
          <a:srcRect l="23515" r="22708"/>
          <a:stretch/>
        </p:blipFill>
        <p:spPr>
          <a:xfrm>
            <a:off x="8053232" y="670744"/>
            <a:ext cx="4138768" cy="5772150"/>
          </a:xfrm>
          <a:prstGeom prst="rect">
            <a:avLst/>
          </a:prstGeom>
        </p:spPr>
      </p:pic>
      <p:sp>
        <p:nvSpPr>
          <p:cNvPr id="9" name="Tekstfelt 8">
            <a:extLst>
              <a:ext uri="{FF2B5EF4-FFF2-40B4-BE49-F238E27FC236}">
                <a16:creationId xmlns:a16="http://schemas.microsoft.com/office/drawing/2014/main" id="{5DFAA429-71A7-ED5D-FF94-57DD25C05693}"/>
              </a:ext>
            </a:extLst>
          </p:cNvPr>
          <p:cNvSpPr txBox="1"/>
          <p:nvPr/>
        </p:nvSpPr>
        <p:spPr>
          <a:xfrm>
            <a:off x="4760041" y="5399021"/>
            <a:ext cx="3238500" cy="923330"/>
          </a:xfrm>
          <a:prstGeom prst="rect">
            <a:avLst/>
          </a:prstGeom>
          <a:noFill/>
        </p:spPr>
        <p:txBody>
          <a:bodyPr wrap="square" rtlCol="0">
            <a:spAutoFit/>
          </a:bodyPr>
          <a:lstStyle/>
          <a:p>
            <a:r>
              <a:rPr lang="da-DK" dirty="0"/>
              <a:t>Statue af grevinde </a:t>
            </a:r>
            <a:r>
              <a:rPr lang="da-DK" dirty="0" err="1"/>
              <a:t>Oleksandra</a:t>
            </a:r>
            <a:r>
              <a:rPr lang="da-DK" dirty="0"/>
              <a:t>. Hendes mand byggede parken til hende i 1788.  </a:t>
            </a:r>
          </a:p>
        </p:txBody>
      </p:sp>
      <p:sp>
        <p:nvSpPr>
          <p:cNvPr id="10" name="Tekstfelt 9">
            <a:extLst>
              <a:ext uri="{FF2B5EF4-FFF2-40B4-BE49-F238E27FC236}">
                <a16:creationId xmlns:a16="http://schemas.microsoft.com/office/drawing/2014/main" id="{87888E1F-77C1-0905-34B8-2F6590AF7EFA}"/>
              </a:ext>
            </a:extLst>
          </p:cNvPr>
          <p:cNvSpPr txBox="1"/>
          <p:nvPr/>
        </p:nvSpPr>
        <p:spPr>
          <a:xfrm>
            <a:off x="9695543" y="102567"/>
            <a:ext cx="2496457" cy="646331"/>
          </a:xfrm>
          <a:prstGeom prst="rect">
            <a:avLst/>
          </a:prstGeom>
          <a:solidFill>
            <a:schemeClr val="bg1"/>
          </a:solidFill>
        </p:spPr>
        <p:txBody>
          <a:bodyPr wrap="square" rtlCol="0">
            <a:spAutoFit/>
          </a:bodyPr>
          <a:lstStyle/>
          <a:p>
            <a:r>
              <a:rPr lang="da-DK" dirty="0"/>
              <a:t>Min søn er her 5 år- nu er han 10 år</a:t>
            </a:r>
          </a:p>
        </p:txBody>
      </p:sp>
    </p:spTree>
    <p:extLst>
      <p:ext uri="{BB962C8B-B14F-4D97-AF65-F5344CB8AC3E}">
        <p14:creationId xmlns:p14="http://schemas.microsoft.com/office/powerpoint/2010/main" val="73712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udendørs, vand, himmel, natur&#10;&#10;Automatisk genereret beskrivelse">
            <a:extLst>
              <a:ext uri="{FF2B5EF4-FFF2-40B4-BE49-F238E27FC236}">
                <a16:creationId xmlns:a16="http://schemas.microsoft.com/office/drawing/2014/main" id="{4269303E-0381-8209-E020-2C35DBCB0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1" y="261257"/>
            <a:ext cx="11263086" cy="6335486"/>
          </a:xfrm>
          <a:prstGeom prst="rect">
            <a:avLst/>
          </a:prstGeom>
        </p:spPr>
      </p:pic>
      <p:sp>
        <p:nvSpPr>
          <p:cNvPr id="6" name="Tekstfelt 5">
            <a:extLst>
              <a:ext uri="{FF2B5EF4-FFF2-40B4-BE49-F238E27FC236}">
                <a16:creationId xmlns:a16="http://schemas.microsoft.com/office/drawing/2014/main" id="{E58A93EA-4F47-BD3C-A719-092DBDA8CE3C}"/>
              </a:ext>
            </a:extLst>
          </p:cNvPr>
          <p:cNvSpPr txBox="1"/>
          <p:nvPr/>
        </p:nvSpPr>
        <p:spPr>
          <a:xfrm>
            <a:off x="696686" y="478971"/>
            <a:ext cx="10943771" cy="369332"/>
          </a:xfrm>
          <a:prstGeom prst="rect">
            <a:avLst/>
          </a:prstGeom>
          <a:solidFill>
            <a:schemeClr val="bg1"/>
          </a:solidFill>
        </p:spPr>
        <p:txBody>
          <a:bodyPr wrap="square" rtlCol="0">
            <a:spAutoFit/>
          </a:bodyPr>
          <a:lstStyle/>
          <a:p>
            <a:r>
              <a:rPr lang="da-DK" dirty="0"/>
              <a:t>Hver sommer tog jeg i ferien til </a:t>
            </a:r>
            <a:r>
              <a:rPr lang="da-DK" dirty="0" err="1"/>
              <a:t>Mykolaiv</a:t>
            </a:r>
            <a:r>
              <a:rPr lang="da-DK" dirty="0"/>
              <a:t>, der ligger ud til Sortehavet. </a:t>
            </a:r>
          </a:p>
        </p:txBody>
      </p:sp>
    </p:spTree>
    <p:extLst>
      <p:ext uri="{BB962C8B-B14F-4D97-AF65-F5344CB8AC3E}">
        <p14:creationId xmlns:p14="http://schemas.microsoft.com/office/powerpoint/2010/main" val="411524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himmel&#10;&#10;Automatisk genereret beskrivelse">
            <a:extLst>
              <a:ext uri="{FF2B5EF4-FFF2-40B4-BE49-F238E27FC236}">
                <a16:creationId xmlns:a16="http://schemas.microsoft.com/office/drawing/2014/main" id="{E17F9E57-623F-DA7C-D200-43665B012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43" y="1597252"/>
            <a:ext cx="3686628" cy="4608285"/>
          </a:xfrm>
          <a:prstGeom prst="rect">
            <a:avLst/>
          </a:prstGeom>
        </p:spPr>
      </p:pic>
      <p:pic>
        <p:nvPicPr>
          <p:cNvPr id="5" name="Billede 4" descr="Et billede, der indeholder udendørs&#10;&#10;Automatisk genereret beskrivelse">
            <a:extLst>
              <a:ext uri="{FF2B5EF4-FFF2-40B4-BE49-F238E27FC236}">
                <a16:creationId xmlns:a16="http://schemas.microsoft.com/office/drawing/2014/main" id="{AA0DEE86-335F-2416-AA4F-9D9908977481}"/>
              </a:ext>
            </a:extLst>
          </p:cNvPr>
          <p:cNvPicPr>
            <a:picLocks noChangeAspect="1"/>
          </p:cNvPicPr>
          <p:nvPr/>
        </p:nvPicPr>
        <p:blipFill rotWithShape="1">
          <a:blip r:embed="rId3">
            <a:extLst>
              <a:ext uri="{28A0092B-C50C-407E-A947-70E740481C1C}">
                <a14:useLocalDpi xmlns:a14="http://schemas.microsoft.com/office/drawing/2010/main" val="0"/>
              </a:ext>
            </a:extLst>
          </a:blip>
          <a:srcRect l="22208" t="1641" r="16806" b="-1641"/>
          <a:stretch/>
        </p:blipFill>
        <p:spPr>
          <a:xfrm>
            <a:off x="4478566" y="1619027"/>
            <a:ext cx="3802741" cy="4676696"/>
          </a:xfrm>
          <a:prstGeom prst="rect">
            <a:avLst/>
          </a:prstGeom>
        </p:spPr>
      </p:pic>
      <p:sp>
        <p:nvSpPr>
          <p:cNvPr id="6" name="Tekstfelt 5">
            <a:extLst>
              <a:ext uri="{FF2B5EF4-FFF2-40B4-BE49-F238E27FC236}">
                <a16:creationId xmlns:a16="http://schemas.microsoft.com/office/drawing/2014/main" id="{264E5E76-2A7E-0503-82D8-D184CDE3DDD6}"/>
              </a:ext>
            </a:extLst>
          </p:cNvPr>
          <p:cNvSpPr txBox="1"/>
          <p:nvPr/>
        </p:nvSpPr>
        <p:spPr>
          <a:xfrm>
            <a:off x="595993" y="652463"/>
            <a:ext cx="6588578" cy="646331"/>
          </a:xfrm>
          <a:prstGeom prst="rect">
            <a:avLst/>
          </a:prstGeom>
          <a:noFill/>
        </p:spPr>
        <p:txBody>
          <a:bodyPr wrap="square" rtlCol="0">
            <a:spAutoFit/>
          </a:bodyPr>
          <a:lstStyle/>
          <a:p>
            <a:r>
              <a:rPr lang="da-DK" dirty="0"/>
              <a:t>I </a:t>
            </a:r>
            <a:r>
              <a:rPr lang="da-DK" dirty="0" err="1"/>
              <a:t>Mykolaiv</a:t>
            </a:r>
            <a:r>
              <a:rPr lang="da-DK" dirty="0"/>
              <a:t>  boede </a:t>
            </a:r>
            <a:r>
              <a:rPr lang="da-DK"/>
              <a:t>der næsten </a:t>
            </a:r>
            <a:r>
              <a:rPr lang="da-DK" dirty="0"/>
              <a:t>500.000 mennesker før krigen.</a:t>
            </a:r>
          </a:p>
          <a:p>
            <a:r>
              <a:rPr lang="da-DK" dirty="0"/>
              <a:t> og der var fontæner og den største </a:t>
            </a:r>
            <a:r>
              <a:rPr lang="da-DK" dirty="0" err="1"/>
              <a:t>dyrekpark</a:t>
            </a:r>
            <a:r>
              <a:rPr lang="da-DK" dirty="0"/>
              <a:t> i Ukraine</a:t>
            </a:r>
          </a:p>
        </p:txBody>
      </p:sp>
      <p:sp>
        <p:nvSpPr>
          <p:cNvPr id="7" name="Tekstfelt 6">
            <a:extLst>
              <a:ext uri="{FF2B5EF4-FFF2-40B4-BE49-F238E27FC236}">
                <a16:creationId xmlns:a16="http://schemas.microsoft.com/office/drawing/2014/main" id="{C884E891-FE84-C1B5-0E63-1D3B0D3FA373}"/>
              </a:ext>
            </a:extLst>
          </p:cNvPr>
          <p:cNvSpPr txBox="1"/>
          <p:nvPr/>
        </p:nvSpPr>
        <p:spPr>
          <a:xfrm>
            <a:off x="8403774" y="3810784"/>
            <a:ext cx="3991428" cy="1200329"/>
          </a:xfrm>
          <a:prstGeom prst="rect">
            <a:avLst/>
          </a:prstGeom>
          <a:noFill/>
        </p:spPr>
        <p:txBody>
          <a:bodyPr wrap="square" rtlCol="0">
            <a:spAutoFit/>
          </a:bodyPr>
          <a:lstStyle/>
          <a:p>
            <a:r>
              <a:rPr lang="da-DK" dirty="0"/>
              <a:t>Nu er meget af  byen ødelagt. </a:t>
            </a:r>
          </a:p>
          <a:p>
            <a:r>
              <a:rPr lang="da-DK" dirty="0"/>
              <a:t>Danmark har lovet at hjælpe med at bygge byen op igen.  </a:t>
            </a:r>
          </a:p>
          <a:p>
            <a:endParaRPr lang="da-DK" dirty="0"/>
          </a:p>
        </p:txBody>
      </p:sp>
      <p:pic>
        <p:nvPicPr>
          <p:cNvPr id="8" name="Picture 2" descr="Mette Frederiksen og regeringstop besøger bombet ukrainsk by |  avisendanmark.dk">
            <a:extLst>
              <a:ext uri="{FF2B5EF4-FFF2-40B4-BE49-F238E27FC236}">
                <a16:creationId xmlns:a16="http://schemas.microsoft.com/office/drawing/2014/main" id="{163CC091-F1A5-2596-7BA3-46BDEFC56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3774" y="1619027"/>
            <a:ext cx="3631658" cy="204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9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37244B44-C23C-8441-38EB-11B287A88F1B}"/>
              </a:ext>
            </a:extLst>
          </p:cNvPr>
          <p:cNvSpPr txBox="1"/>
          <p:nvPr/>
        </p:nvSpPr>
        <p:spPr>
          <a:xfrm>
            <a:off x="1436915" y="1756228"/>
            <a:ext cx="3323772" cy="3416320"/>
          </a:xfrm>
          <a:prstGeom prst="rect">
            <a:avLst/>
          </a:prstGeom>
          <a:noFill/>
        </p:spPr>
        <p:txBody>
          <a:bodyPr wrap="square" rtlCol="0">
            <a:spAutoFit/>
          </a:bodyPr>
          <a:lstStyle/>
          <a:p>
            <a:r>
              <a:rPr lang="da-DK" b="1" dirty="0"/>
              <a:t>Danmark – Påsken 2022.  </a:t>
            </a:r>
          </a:p>
          <a:p>
            <a:endParaRPr lang="da-DK" dirty="0"/>
          </a:p>
          <a:p>
            <a:r>
              <a:rPr lang="da-DK" dirty="0"/>
              <a:t>Jeg boede i Feriekolonien i Juelsminde sammen med mange andre fra Ukraine. To familier i samme værelse. </a:t>
            </a:r>
          </a:p>
          <a:p>
            <a:endParaRPr lang="da-DK" dirty="0"/>
          </a:p>
          <a:p>
            <a:endParaRPr lang="da-DK" dirty="0"/>
          </a:p>
          <a:p>
            <a:r>
              <a:rPr lang="da-DK" dirty="0"/>
              <a:t>Vi var 30 i tilsammen  9 værelser. </a:t>
            </a:r>
          </a:p>
          <a:p>
            <a:endParaRPr lang="da-DK" dirty="0"/>
          </a:p>
          <a:p>
            <a:r>
              <a:rPr lang="da-DK" dirty="0"/>
              <a:t>Hver dag spiste vi sammen – </a:t>
            </a:r>
          </a:p>
          <a:p>
            <a:r>
              <a:rPr lang="da-DK" dirty="0"/>
              <a:t>her spiser vi påskefrokost.  </a:t>
            </a:r>
          </a:p>
        </p:txBody>
      </p:sp>
      <p:pic>
        <p:nvPicPr>
          <p:cNvPr id="7" name="Billede 6">
            <a:extLst>
              <a:ext uri="{FF2B5EF4-FFF2-40B4-BE49-F238E27FC236}">
                <a16:creationId xmlns:a16="http://schemas.microsoft.com/office/drawing/2014/main" id="{132388F7-BCCA-A0F3-AC39-235EDAF30E2A}"/>
              </a:ext>
            </a:extLst>
          </p:cNvPr>
          <p:cNvPicPr>
            <a:picLocks noChangeAspect="1"/>
          </p:cNvPicPr>
          <p:nvPr/>
        </p:nvPicPr>
        <p:blipFill>
          <a:blip r:embed="rId2"/>
          <a:stretch>
            <a:fillRect/>
          </a:stretch>
        </p:blipFill>
        <p:spPr>
          <a:xfrm>
            <a:off x="6095999" y="181655"/>
            <a:ext cx="5355771" cy="6562705"/>
          </a:xfrm>
          <a:prstGeom prst="rect">
            <a:avLst/>
          </a:prstGeom>
        </p:spPr>
      </p:pic>
    </p:spTree>
    <p:extLst>
      <p:ext uri="{BB962C8B-B14F-4D97-AF65-F5344CB8AC3E}">
        <p14:creationId xmlns:p14="http://schemas.microsoft.com/office/powerpoint/2010/main" val="783238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F894F1F-3C81-51AC-D1A2-4287399F1EE0}"/>
              </a:ext>
            </a:extLst>
          </p:cNvPr>
          <p:cNvSpPr txBox="1"/>
          <p:nvPr/>
        </p:nvSpPr>
        <p:spPr>
          <a:xfrm>
            <a:off x="538161" y="413901"/>
            <a:ext cx="10740572" cy="646331"/>
          </a:xfrm>
          <a:prstGeom prst="rect">
            <a:avLst/>
          </a:prstGeom>
          <a:noFill/>
        </p:spPr>
        <p:txBody>
          <a:bodyPr wrap="square" rtlCol="0">
            <a:spAutoFit/>
          </a:bodyPr>
          <a:lstStyle/>
          <a:p>
            <a:r>
              <a:rPr lang="da-DK" dirty="0"/>
              <a:t>I maj 2022 flyttede jeg samen med 9 andre til Vejlevej 5 – den gamle tandlægeklinik ved siden af Juelsminde skole.  Her er mine venner som jeg bor sammen med. </a:t>
            </a:r>
          </a:p>
        </p:txBody>
      </p:sp>
      <p:pic>
        <p:nvPicPr>
          <p:cNvPr id="4" name="Billede 3">
            <a:extLst>
              <a:ext uri="{FF2B5EF4-FFF2-40B4-BE49-F238E27FC236}">
                <a16:creationId xmlns:a16="http://schemas.microsoft.com/office/drawing/2014/main" id="{BAC0D5C0-498B-CA14-47E9-C6954900FD76}"/>
              </a:ext>
            </a:extLst>
          </p:cNvPr>
          <p:cNvPicPr>
            <a:picLocks noChangeAspect="1"/>
          </p:cNvPicPr>
          <p:nvPr/>
        </p:nvPicPr>
        <p:blipFill rotWithShape="1">
          <a:blip r:embed="rId2"/>
          <a:srcRect l="2970" r="7466"/>
          <a:stretch/>
        </p:blipFill>
        <p:spPr>
          <a:xfrm>
            <a:off x="6544584" y="1933793"/>
            <a:ext cx="5126872" cy="3857407"/>
          </a:xfrm>
          <a:prstGeom prst="rect">
            <a:avLst/>
          </a:prstGeom>
        </p:spPr>
      </p:pic>
      <p:pic>
        <p:nvPicPr>
          <p:cNvPr id="6" name="Billede 5">
            <a:extLst>
              <a:ext uri="{FF2B5EF4-FFF2-40B4-BE49-F238E27FC236}">
                <a16:creationId xmlns:a16="http://schemas.microsoft.com/office/drawing/2014/main" id="{41AAEE20-87B2-7FB5-6A71-DB56E241EEB6}"/>
              </a:ext>
            </a:extLst>
          </p:cNvPr>
          <p:cNvPicPr>
            <a:picLocks noChangeAspect="1"/>
          </p:cNvPicPr>
          <p:nvPr/>
        </p:nvPicPr>
        <p:blipFill>
          <a:blip r:embed="rId3"/>
          <a:stretch>
            <a:fillRect/>
          </a:stretch>
        </p:blipFill>
        <p:spPr>
          <a:xfrm>
            <a:off x="769257" y="1425793"/>
            <a:ext cx="5149504" cy="5018306"/>
          </a:xfrm>
          <a:prstGeom prst="rect">
            <a:avLst/>
          </a:prstGeom>
        </p:spPr>
      </p:pic>
    </p:spTree>
    <p:extLst>
      <p:ext uri="{BB962C8B-B14F-4D97-AF65-F5344CB8AC3E}">
        <p14:creationId xmlns:p14="http://schemas.microsoft.com/office/powerpoint/2010/main" val="131800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0E5E188D-E121-B0A2-1F49-1F741B18B3C5}"/>
              </a:ext>
            </a:extLst>
          </p:cNvPr>
          <p:cNvSpPr txBox="1"/>
          <p:nvPr/>
        </p:nvSpPr>
        <p:spPr>
          <a:xfrm>
            <a:off x="564696" y="147117"/>
            <a:ext cx="5341257" cy="1200329"/>
          </a:xfrm>
          <a:prstGeom prst="rect">
            <a:avLst/>
          </a:prstGeom>
          <a:noFill/>
        </p:spPr>
        <p:txBody>
          <a:bodyPr wrap="square" rtlCol="0">
            <a:spAutoFit/>
          </a:bodyPr>
          <a:lstStyle/>
          <a:p>
            <a:r>
              <a:rPr lang="da-DK" dirty="0"/>
              <a:t>Fra 26. april 2022 fik jeg arbejde 37 timer om ugen på SP </a:t>
            </a:r>
            <a:r>
              <a:rPr lang="da-DK" dirty="0" err="1"/>
              <a:t>Moulding</a:t>
            </a:r>
            <a:r>
              <a:rPr lang="da-DK" dirty="0"/>
              <a:t> i Klakring.  </a:t>
            </a:r>
          </a:p>
          <a:p>
            <a:r>
              <a:rPr lang="da-DK" dirty="0"/>
              <a:t>Dertil kan jeg cykle på under10 minutter. </a:t>
            </a:r>
          </a:p>
          <a:p>
            <a:endParaRPr lang="da-DK" dirty="0"/>
          </a:p>
        </p:txBody>
      </p:sp>
      <p:pic>
        <p:nvPicPr>
          <p:cNvPr id="4" name="Billede 3">
            <a:extLst>
              <a:ext uri="{FF2B5EF4-FFF2-40B4-BE49-F238E27FC236}">
                <a16:creationId xmlns:a16="http://schemas.microsoft.com/office/drawing/2014/main" id="{AD52B959-7729-FAFD-5CD5-FF9A966E7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25118" y="1689403"/>
            <a:ext cx="5542038" cy="4156529"/>
          </a:xfrm>
          <a:prstGeom prst="rect">
            <a:avLst/>
          </a:prstGeom>
        </p:spPr>
      </p:pic>
      <p:pic>
        <p:nvPicPr>
          <p:cNvPr id="6" name="Billede 5" descr="Et billede, der indeholder tekst, cykel&#10;&#10;Automatisk genereret beskrivelse">
            <a:extLst>
              <a:ext uri="{FF2B5EF4-FFF2-40B4-BE49-F238E27FC236}">
                <a16:creationId xmlns:a16="http://schemas.microsoft.com/office/drawing/2014/main" id="{1B7F71CF-FBB6-45DE-ECEE-0ECCB4639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809" y="1861600"/>
            <a:ext cx="5542038" cy="4156528"/>
          </a:xfrm>
          <a:prstGeom prst="rect">
            <a:avLst/>
          </a:prstGeom>
        </p:spPr>
      </p:pic>
      <p:sp>
        <p:nvSpPr>
          <p:cNvPr id="7" name="Tekstfelt 6">
            <a:extLst>
              <a:ext uri="{FF2B5EF4-FFF2-40B4-BE49-F238E27FC236}">
                <a16:creationId xmlns:a16="http://schemas.microsoft.com/office/drawing/2014/main" id="{230BC5FE-2688-3D92-346A-1A325825B861}"/>
              </a:ext>
            </a:extLst>
          </p:cNvPr>
          <p:cNvSpPr txBox="1"/>
          <p:nvPr/>
        </p:nvSpPr>
        <p:spPr>
          <a:xfrm>
            <a:off x="7053943" y="147117"/>
            <a:ext cx="4876800" cy="646331"/>
          </a:xfrm>
          <a:prstGeom prst="rect">
            <a:avLst/>
          </a:prstGeom>
          <a:noFill/>
        </p:spPr>
        <p:txBody>
          <a:bodyPr wrap="square" rtlCol="0">
            <a:spAutoFit/>
          </a:bodyPr>
          <a:lstStyle/>
          <a:p>
            <a:r>
              <a:rPr lang="da-DK" dirty="0"/>
              <a:t>SP </a:t>
            </a:r>
            <a:r>
              <a:rPr lang="da-DK" dirty="0" err="1"/>
              <a:t>Moulding</a:t>
            </a:r>
            <a:r>
              <a:rPr lang="da-DK" dirty="0"/>
              <a:t> er en plastindustri, og her arbejder jeg som procesoperatør.</a:t>
            </a:r>
          </a:p>
        </p:txBody>
      </p:sp>
    </p:spTree>
    <p:extLst>
      <p:ext uri="{BB962C8B-B14F-4D97-AF65-F5344CB8AC3E}">
        <p14:creationId xmlns:p14="http://schemas.microsoft.com/office/powerpoint/2010/main" val="29520774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402</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12</vt:i4>
      </vt:variant>
    </vt:vector>
  </HeadingPairs>
  <TitlesOfParts>
    <vt:vector size="16" baseType="lpstr">
      <vt:lpstr>Arial</vt:lpstr>
      <vt:lpstr>Calibri</vt:lpstr>
      <vt:lpstr>Calibri Light</vt:lpstr>
      <vt:lpstr>Office-tema</vt:lpstr>
      <vt:lpstr>Alona Holovko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Alona Holovko</dc:title>
  <dc:creator>Inga Sørensen</dc:creator>
  <cp:lastModifiedBy>Inga Sørensen</cp:lastModifiedBy>
  <cp:revision>1</cp:revision>
  <dcterms:created xsi:type="dcterms:W3CDTF">2023-02-26T13:19:48Z</dcterms:created>
  <dcterms:modified xsi:type="dcterms:W3CDTF">2023-03-05T14:44:46Z</dcterms:modified>
</cp:coreProperties>
</file>